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8" r:id="rId11"/>
    <p:sldId id="264" r:id="rId12"/>
    <p:sldId id="265" r:id="rId13"/>
    <p:sldId id="266" r:id="rId14"/>
    <p:sldId id="269" r:id="rId15"/>
    <p:sldId id="270" r:id="rId16"/>
    <p:sldId id="271" r:id="rId17"/>
    <p:sldId id="277" r:id="rId18"/>
    <p:sldId id="273" r:id="rId19"/>
    <p:sldId id="274" r:id="rId20"/>
    <p:sldId id="275" r:id="rId21"/>
    <p:sldId id="276" r:id="rId22"/>
    <p:sldId id="272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13292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2501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42023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21661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081907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22020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864675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747925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65312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12734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32263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97415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55639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9141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58209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46935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9860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8C28081-E9C6-4614-8063-3944F839EE5D}" type="datetimeFigureOut">
              <a:rPr lang="tr-TR" smtClean="0"/>
              <a:t>3.01.2021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FDFBE07-2231-43CA-844F-EB8353C6370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280632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8E0D17C-EE52-4C1F-AB1C-D96B25AFF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House Control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512A0CC-2493-46A4-9699-B2863B4FF7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tr-TR" dirty="0"/>
              <a:t>Alperen KAYA</a:t>
            </a:r>
          </a:p>
          <a:p>
            <a:r>
              <a:rPr lang="tr-TR" dirty="0"/>
              <a:t>2016514043</a:t>
            </a:r>
          </a:p>
          <a:p>
            <a:r>
              <a:rPr lang="tr-TR" dirty="0"/>
              <a:t>Programming </a:t>
            </a:r>
            <a:r>
              <a:rPr lang="tr-TR" dirty="0" err="1"/>
              <a:t>Languages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26836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B96E008-8B37-4D5C-BAB4-B13CC4C7A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OF </a:t>
            </a:r>
            <a:r>
              <a:rPr lang="tr-T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button16</a:t>
            </a:r>
            <a:r>
              <a:rPr lang="tr-T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BUTTON</a:t>
            </a:r>
            <a:endParaRPr lang="tr-TR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BBC0EDBC-72E3-48F3-9F60-998936F35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7"/>
          <a:stretch/>
        </p:blipFill>
        <p:spPr>
          <a:xfrm>
            <a:off x="221841" y="3429000"/>
            <a:ext cx="11737669" cy="1788174"/>
          </a:xfr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D5853659-5673-46E8-98F6-AF0A727E7B42}"/>
              </a:ext>
            </a:extLst>
          </p:cNvPr>
          <p:cNvSpPr txBox="1"/>
          <p:nvPr/>
        </p:nvSpPr>
        <p:spPr>
          <a:xfrm>
            <a:off x="221841" y="2029713"/>
            <a:ext cx="60974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tr-TR" dirty="0" err="1">
                <a:solidFill>
                  <a:schemeClr val="tx2"/>
                </a:solidFill>
              </a:rPr>
              <a:t>When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user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click</a:t>
            </a:r>
            <a:r>
              <a:rPr lang="tr-TR" dirty="0">
                <a:solidFill>
                  <a:schemeClr val="tx2"/>
                </a:solidFill>
              </a:rPr>
              <a:t> on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sun </a:t>
            </a:r>
            <a:r>
              <a:rPr lang="tr-TR" dirty="0" err="1">
                <a:solidFill>
                  <a:schemeClr val="tx2"/>
                </a:solidFill>
              </a:rPr>
              <a:t>image</a:t>
            </a:r>
            <a:r>
              <a:rPr lang="tr-TR" dirty="0">
                <a:solidFill>
                  <a:schemeClr val="tx2"/>
                </a:solidFill>
              </a:rPr>
              <a:t> on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air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conditioner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remote</a:t>
            </a:r>
            <a:r>
              <a:rPr lang="tr-TR" dirty="0">
                <a:solidFill>
                  <a:schemeClr val="tx2"/>
                </a:solidFill>
              </a:rPr>
              <a:t> it </a:t>
            </a:r>
            <a:r>
              <a:rPr lang="tr-TR" dirty="0" err="1">
                <a:solidFill>
                  <a:schemeClr val="tx2"/>
                </a:solidFill>
              </a:rPr>
              <a:t>will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write</a:t>
            </a:r>
            <a:r>
              <a:rPr lang="tr-TR" dirty="0">
                <a:solidFill>
                  <a:schemeClr val="tx2"/>
                </a:solidFill>
              </a:rPr>
              <a:t> HEAT on textBox1 </a:t>
            </a:r>
            <a:r>
              <a:rPr lang="tr-TR" dirty="0" err="1">
                <a:solidFill>
                  <a:schemeClr val="tx2"/>
                </a:solidFill>
              </a:rPr>
              <a:t>and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pc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send</a:t>
            </a:r>
            <a:r>
              <a:rPr lang="tr-TR" dirty="0">
                <a:solidFill>
                  <a:schemeClr val="tx2"/>
                </a:solidFill>
              </a:rPr>
              <a:t> F on </a:t>
            </a:r>
            <a:r>
              <a:rPr lang="tr-TR" dirty="0" err="1">
                <a:solidFill>
                  <a:schemeClr val="tx2"/>
                </a:solidFill>
              </a:rPr>
              <a:t>serial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comminication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to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arduino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then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arduino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send</a:t>
            </a:r>
            <a:r>
              <a:rPr lang="tr-TR" dirty="0">
                <a:solidFill>
                  <a:schemeClr val="tx2"/>
                </a:solidFill>
              </a:rPr>
              <a:t> a data </a:t>
            </a:r>
            <a:r>
              <a:rPr lang="tr-TR" dirty="0" err="1">
                <a:solidFill>
                  <a:schemeClr val="tx2"/>
                </a:solidFill>
              </a:rPr>
              <a:t>package</a:t>
            </a:r>
            <a:r>
              <a:rPr lang="tr-TR" dirty="0">
                <a:solidFill>
                  <a:schemeClr val="tx2"/>
                </a:solidFill>
              </a:rPr>
              <a:t> on </a:t>
            </a:r>
            <a:r>
              <a:rPr lang="tr-TR" dirty="0" err="1">
                <a:solidFill>
                  <a:schemeClr val="tx2"/>
                </a:solidFill>
              </a:rPr>
              <a:t>its</a:t>
            </a:r>
            <a:r>
              <a:rPr lang="tr-TR" dirty="0">
                <a:solidFill>
                  <a:schemeClr val="tx2"/>
                </a:solidFill>
              </a:rPr>
              <a:t> pin3 </a:t>
            </a:r>
            <a:r>
              <a:rPr lang="tr-TR" dirty="0" err="1">
                <a:solidFill>
                  <a:schemeClr val="tx2"/>
                </a:solidFill>
              </a:rPr>
              <a:t>to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IR-</a:t>
            </a:r>
            <a:r>
              <a:rPr lang="tr-TR" dirty="0" err="1">
                <a:solidFill>
                  <a:schemeClr val="tx2"/>
                </a:solidFill>
              </a:rPr>
              <a:t>led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through</a:t>
            </a:r>
            <a:r>
              <a:rPr lang="tr-TR" dirty="0">
                <a:solidFill>
                  <a:schemeClr val="tx2"/>
                </a:solidFill>
              </a:rPr>
              <a:t> BC547 transistor.</a:t>
            </a:r>
          </a:p>
        </p:txBody>
      </p:sp>
    </p:spTree>
    <p:extLst>
      <p:ext uri="{BB962C8B-B14F-4D97-AF65-F5344CB8AC3E}">
        <p14:creationId xmlns:p14="http://schemas.microsoft.com/office/powerpoint/2010/main" val="467674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32D139B-CE64-4621-AF5D-FAD4D32AA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OF TIMER TICK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CCD6E12B-FBCB-4620-B306-5095D7B82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248" y="681771"/>
            <a:ext cx="4625741" cy="5037257"/>
          </a:xfr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534CA986-24D8-42AD-BC3D-6F4C334813B5}"/>
              </a:ext>
            </a:extLst>
          </p:cNvPr>
          <p:cNvSpPr txBox="1"/>
          <p:nvPr/>
        </p:nvSpPr>
        <p:spPr>
          <a:xfrm>
            <a:off x="913795" y="2743172"/>
            <a:ext cx="4625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tr-TR" dirty="0" err="1">
                <a:solidFill>
                  <a:schemeClr val="tx2"/>
                </a:solidFill>
              </a:rPr>
              <a:t>Some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decleraition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for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timer</a:t>
            </a:r>
            <a:r>
              <a:rPr lang="tr-TR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0462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4">
            <a:extLst>
              <a:ext uri="{FF2B5EF4-FFF2-40B4-BE49-F238E27FC236}">
                <a16:creationId xmlns:a16="http://schemas.microsoft.com/office/drawing/2014/main" id="{4C7AE0E4-E5EF-400B-8A78-D57F8BACF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tr-T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 PORT SELECTION AND STARTING THE COMMUNICATION</a:t>
            </a:r>
          </a:p>
        </p:txBody>
      </p:sp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486C84F5-A188-48B6-A660-A2ED0F90B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1" y="3674183"/>
            <a:ext cx="11480369" cy="1711618"/>
          </a:xfrm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0DC55A24-9A8F-4209-96BA-79ECA91DC321}"/>
              </a:ext>
            </a:extLst>
          </p:cNvPr>
          <p:cNvSpPr txBox="1"/>
          <p:nvPr/>
        </p:nvSpPr>
        <p:spPr>
          <a:xfrm>
            <a:off x="350490" y="2408282"/>
            <a:ext cx="11480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selected</a:t>
            </a:r>
            <a:r>
              <a:rPr lang="tr-TR" dirty="0">
                <a:solidFill>
                  <a:schemeClr val="tx2"/>
                </a:solidFill>
              </a:rPr>
              <a:t> port is </a:t>
            </a:r>
            <a:r>
              <a:rPr lang="tr-TR" dirty="0" err="1">
                <a:solidFill>
                  <a:schemeClr val="tx2"/>
                </a:solidFill>
              </a:rPr>
              <a:t>used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to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comminication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with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device</a:t>
            </a:r>
            <a:r>
              <a:rPr lang="tr-TR" dirty="0">
                <a:solidFill>
                  <a:schemeClr val="tx2"/>
                </a:solidFill>
              </a:rPr>
              <a:t> (</a:t>
            </a:r>
            <a:r>
              <a:rPr lang="tr-TR" dirty="0" err="1">
                <a:solidFill>
                  <a:schemeClr val="tx2"/>
                </a:solidFill>
              </a:rPr>
              <a:t>arduino</a:t>
            </a:r>
            <a:r>
              <a:rPr lang="tr-TR" dirty="0">
                <a:solidFill>
                  <a:schemeClr val="tx2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67412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73E3FBC-F245-426A-AA9B-948B89512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OF </a:t>
            </a:r>
            <a:r>
              <a:rPr lang="tr-T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tr-T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trackBar1 </a:t>
            </a:r>
            <a:endParaRPr lang="tr-TR" dirty="0"/>
          </a:p>
        </p:txBody>
      </p:sp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BB7E3CDA-67B5-4F88-9645-45012F5A8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473" y="358796"/>
            <a:ext cx="4253404" cy="6140407"/>
          </a:xfrm>
        </p:spPr>
      </p:pic>
      <p:sp>
        <p:nvSpPr>
          <p:cNvPr id="8" name="Metin Yer Tutucusu 7">
            <a:extLst>
              <a:ext uri="{FF2B5EF4-FFF2-40B4-BE49-F238E27FC236}">
                <a16:creationId xmlns:a16="http://schemas.microsoft.com/office/drawing/2014/main" id="{FC153CF4-C8DB-4CC0-ACE3-F6537131F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5" y="2746642"/>
            <a:ext cx="3706889" cy="3359681"/>
          </a:xfrm>
        </p:spPr>
        <p:txBody>
          <a:bodyPr>
            <a:normAutofit/>
          </a:bodyPr>
          <a:lstStyle/>
          <a:p>
            <a:pPr algn="l"/>
            <a:r>
              <a:rPr lang="tr-TR" sz="2000" dirty="0" err="1"/>
              <a:t>Track</a:t>
            </a:r>
            <a:r>
              <a:rPr lang="tr-TR" sz="2000" dirty="0"/>
              <a:t> bar is </a:t>
            </a:r>
            <a:r>
              <a:rPr lang="tr-TR" sz="2000" dirty="0" err="1"/>
              <a:t>used</a:t>
            </a:r>
            <a:r>
              <a:rPr lang="tr-TR" sz="2000" dirty="0"/>
              <a:t> </a:t>
            </a:r>
            <a:r>
              <a:rPr lang="tr-TR" sz="2000" dirty="0" err="1"/>
              <a:t>to</a:t>
            </a:r>
            <a:r>
              <a:rPr lang="tr-TR" sz="2000" dirty="0"/>
              <a:t> set OFF time </a:t>
            </a:r>
            <a:r>
              <a:rPr lang="tr-TR" sz="2000" dirty="0" err="1"/>
              <a:t>for</a:t>
            </a:r>
            <a:r>
              <a:rPr lang="tr-TR" sz="2000" dirty="0"/>
              <a:t> </a:t>
            </a:r>
            <a:r>
              <a:rPr lang="tr-TR" sz="2000" dirty="0" err="1"/>
              <a:t>oven</a:t>
            </a:r>
            <a:r>
              <a:rPr lang="tr-T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4287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ADE946A-56CC-4501-824A-CDD767007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OF </a:t>
            </a:r>
            <a:r>
              <a:rPr lang="tr-T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tr-T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button20 </a:t>
            </a:r>
            <a:endParaRPr lang="tr-TR" dirty="0"/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12AE8D4E-BED1-444E-A1E5-50849D409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886" y="2539903"/>
            <a:ext cx="7095671" cy="1778193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FF838DD2-57CE-447A-A567-25A1569B909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432050"/>
            <a:ext cx="3706813" cy="3359150"/>
          </a:xfrm>
        </p:spPr>
        <p:txBody>
          <a:bodyPr/>
          <a:lstStyle/>
          <a:p>
            <a:r>
              <a:rPr lang="tr-TR" dirty="0" err="1"/>
              <a:t>It</a:t>
            </a:r>
            <a:r>
              <a:rPr lang="tr-TR" dirty="0"/>
              <a:t> </a:t>
            </a:r>
            <a:r>
              <a:rPr lang="tr-TR" dirty="0" err="1"/>
              <a:t>opens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Form2.</a:t>
            </a:r>
          </a:p>
          <a:p>
            <a:r>
              <a:rPr lang="tr-TR" dirty="0">
                <a:solidFill>
                  <a:schemeClr val="accent1"/>
                </a:solidFill>
              </a:rPr>
              <a:t>this.serialport1 </a:t>
            </a:r>
            <a:r>
              <a:rPr lang="tr-TR" dirty="0"/>
              <a:t>transfer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datas</a:t>
            </a:r>
            <a:r>
              <a:rPr lang="tr-TR" dirty="0"/>
              <a:t> of </a:t>
            </a:r>
            <a:r>
              <a:rPr lang="tr-TR" dirty="0" err="1"/>
              <a:t>serial</a:t>
            </a:r>
            <a:r>
              <a:rPr lang="tr-TR" dirty="0"/>
              <a:t> </a:t>
            </a:r>
            <a:r>
              <a:rPr lang="tr-TR" dirty="0" err="1"/>
              <a:t>communication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Form2. </a:t>
            </a:r>
            <a:r>
              <a:rPr lang="tr-TR" dirty="0" err="1"/>
              <a:t>So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user</a:t>
            </a:r>
            <a:r>
              <a:rPr lang="tr-TR" dirty="0"/>
              <a:t> do not </a:t>
            </a:r>
            <a:r>
              <a:rPr lang="tr-TR" dirty="0" err="1"/>
              <a:t>need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select</a:t>
            </a:r>
            <a:r>
              <a:rPr lang="tr-TR" dirty="0"/>
              <a:t> </a:t>
            </a:r>
            <a:r>
              <a:rPr lang="tr-TR" dirty="0" err="1"/>
              <a:t>again</a:t>
            </a:r>
            <a:r>
              <a:rPr lang="tr-TR" dirty="0"/>
              <a:t> a </a:t>
            </a:r>
            <a:r>
              <a:rPr lang="tr-TR" dirty="0" err="1"/>
              <a:t>new</a:t>
            </a:r>
            <a:r>
              <a:rPr lang="tr-TR" dirty="0"/>
              <a:t> COM port.</a:t>
            </a:r>
          </a:p>
        </p:txBody>
      </p:sp>
    </p:spTree>
    <p:extLst>
      <p:ext uri="{BB962C8B-B14F-4D97-AF65-F5344CB8AC3E}">
        <p14:creationId xmlns:p14="http://schemas.microsoft.com/office/powerpoint/2010/main" val="1127170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89934F6-92A6-4267-B9B6-3DEEFA76B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INITIALIZATION</a:t>
            </a:r>
            <a:r>
              <a:rPr lang="en-US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THE FOUNDATION OF THE PROJECT</a:t>
            </a:r>
            <a:endParaRPr lang="tr-TR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C32C4BCF-45A1-4A49-9241-A2972FF6D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441465"/>
            <a:ext cx="5957021" cy="3675347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E45FE1D5-0BEB-4308-A653-4C6C805DDB61}"/>
              </a:ext>
            </a:extLst>
          </p:cNvPr>
          <p:cNvSpPr txBox="1"/>
          <p:nvPr/>
        </p:nvSpPr>
        <p:spPr>
          <a:xfrm>
            <a:off x="273832" y="2626103"/>
            <a:ext cx="45091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 err="1">
                <a:solidFill>
                  <a:schemeClr val="tx2"/>
                </a:solidFill>
              </a:rPr>
              <a:t>Transfering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serial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communication</a:t>
            </a:r>
            <a:r>
              <a:rPr lang="tr-TR" dirty="0">
                <a:solidFill>
                  <a:schemeClr val="tx2"/>
                </a:solidFill>
              </a:rPr>
              <a:t> </a:t>
            </a:r>
          </a:p>
          <a:p>
            <a:r>
              <a:rPr lang="tr-TR" dirty="0" err="1">
                <a:solidFill>
                  <a:schemeClr val="tx2"/>
                </a:solidFill>
              </a:rPr>
              <a:t>setting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information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to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myPort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variable</a:t>
            </a:r>
            <a:r>
              <a:rPr lang="tr-TR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7215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A2E86A5-7AAE-40F5-99FD-D6387A100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EXAMPLE CODE FOR BUTTONS IN FORM2</a:t>
            </a:r>
            <a:endParaRPr lang="tr-TR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86CEE3B-3767-4DE7-93E5-7AA0FFDFC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074" y="3429000"/>
            <a:ext cx="9445204" cy="2641947"/>
          </a:xfr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95AA5BB1-536A-4088-BE36-607E3EA5E58E}"/>
              </a:ext>
            </a:extLst>
          </p:cNvPr>
          <p:cNvSpPr txBox="1"/>
          <p:nvPr/>
        </p:nvSpPr>
        <p:spPr>
          <a:xfrm>
            <a:off x="1368074" y="2033173"/>
            <a:ext cx="94452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 err="1">
                <a:solidFill>
                  <a:schemeClr val="tx2"/>
                </a:solidFill>
              </a:rPr>
              <a:t>This</a:t>
            </a:r>
            <a:r>
              <a:rPr lang="tr-TR" dirty="0">
                <a:solidFill>
                  <a:schemeClr val="tx2"/>
                </a:solidFill>
              </a:rPr>
              <a:t> is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NUM-9 </a:t>
            </a:r>
            <a:r>
              <a:rPr lang="tr-TR" dirty="0" err="1">
                <a:solidFill>
                  <a:schemeClr val="tx2"/>
                </a:solidFill>
              </a:rPr>
              <a:t>button</a:t>
            </a:r>
            <a:r>
              <a:rPr lang="tr-TR" dirty="0">
                <a:solidFill>
                  <a:schemeClr val="tx2"/>
                </a:solidFill>
              </a:rPr>
              <a:t> of TV </a:t>
            </a:r>
            <a:r>
              <a:rPr lang="tr-TR" dirty="0" err="1">
                <a:solidFill>
                  <a:schemeClr val="tx2"/>
                </a:solidFill>
              </a:rPr>
              <a:t>remote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controller</a:t>
            </a:r>
            <a:r>
              <a:rPr lang="tr-TR" dirty="0">
                <a:solidFill>
                  <a:schemeClr val="tx2"/>
                </a:solidFill>
              </a:rPr>
              <a:t>. </a:t>
            </a:r>
            <a:r>
              <a:rPr lang="tr-TR" dirty="0" err="1">
                <a:solidFill>
                  <a:schemeClr val="tx2"/>
                </a:solidFill>
              </a:rPr>
              <a:t>When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user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click</a:t>
            </a:r>
            <a:r>
              <a:rPr lang="tr-TR" dirty="0">
                <a:solidFill>
                  <a:schemeClr val="tx2"/>
                </a:solidFill>
              </a:rPr>
              <a:t> on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Num-9 </a:t>
            </a:r>
            <a:r>
              <a:rPr lang="tr-TR" dirty="0" err="1">
                <a:solidFill>
                  <a:schemeClr val="tx2"/>
                </a:solidFill>
              </a:rPr>
              <a:t>button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app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will</a:t>
            </a:r>
            <a:r>
              <a:rPr lang="tr-TR" dirty="0">
                <a:solidFill>
                  <a:schemeClr val="tx2"/>
                </a:solidFill>
              </a:rPr>
              <a:t> sent a data </a:t>
            </a:r>
            <a:r>
              <a:rPr lang="tr-TR" dirty="0" err="1">
                <a:solidFill>
                  <a:schemeClr val="tx2"/>
                </a:solidFill>
              </a:rPr>
              <a:t>to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arduino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and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arduino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will</a:t>
            </a:r>
            <a:r>
              <a:rPr lang="tr-TR" dirty="0">
                <a:solidFill>
                  <a:schemeClr val="tx2"/>
                </a:solidFill>
              </a:rPr>
              <a:t> sent a data </a:t>
            </a:r>
            <a:r>
              <a:rPr lang="tr-TR" dirty="0" err="1">
                <a:solidFill>
                  <a:schemeClr val="tx2"/>
                </a:solidFill>
              </a:rPr>
              <a:t>package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to</a:t>
            </a:r>
            <a:r>
              <a:rPr lang="tr-TR" dirty="0">
                <a:solidFill>
                  <a:schemeClr val="tx2"/>
                </a:solidFill>
              </a:rPr>
              <a:t> IR-</a:t>
            </a:r>
            <a:r>
              <a:rPr lang="tr-TR" dirty="0" err="1">
                <a:solidFill>
                  <a:schemeClr val="tx2"/>
                </a:solidFill>
              </a:rPr>
              <a:t>led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throught</a:t>
            </a:r>
            <a:r>
              <a:rPr lang="tr-TR" dirty="0">
                <a:solidFill>
                  <a:schemeClr val="tx2"/>
                </a:solidFill>
              </a:rPr>
              <a:t> BC547 transistor.</a:t>
            </a:r>
          </a:p>
        </p:txBody>
      </p:sp>
    </p:spTree>
    <p:extLst>
      <p:ext uri="{BB962C8B-B14F-4D97-AF65-F5344CB8AC3E}">
        <p14:creationId xmlns:p14="http://schemas.microsoft.com/office/powerpoint/2010/main" val="532932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E391192-2B03-4EAB-8758-B0C443AD9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ARDUINO PARTS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3FD8BA1-9F0B-4E0E-A880-DB8DBF025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X12 5V </a:t>
            </a:r>
            <a:r>
              <a:rPr lang="tr-TR" dirty="0" err="1"/>
              <a:t>coil</a:t>
            </a:r>
            <a:r>
              <a:rPr lang="tr-TR" dirty="0"/>
              <a:t> </a:t>
            </a:r>
            <a:r>
              <a:rPr lang="tr-TR" dirty="0" err="1"/>
              <a:t>Relays</a:t>
            </a:r>
            <a:endParaRPr lang="tr-TR" dirty="0"/>
          </a:p>
          <a:p>
            <a:r>
              <a:rPr lang="tr-TR" dirty="0"/>
              <a:t>X2 BC547 NPN </a:t>
            </a:r>
            <a:r>
              <a:rPr lang="tr-TR" dirty="0" err="1"/>
              <a:t>Transistors</a:t>
            </a:r>
            <a:endParaRPr lang="tr-TR" dirty="0"/>
          </a:p>
          <a:p>
            <a:r>
              <a:rPr lang="tr-TR" dirty="0"/>
              <a:t>X1 IR-LED</a:t>
            </a:r>
          </a:p>
          <a:p>
            <a:r>
              <a:rPr lang="tr-TR" dirty="0"/>
              <a:t>X1 </a:t>
            </a:r>
            <a:r>
              <a:rPr lang="tr-TR" dirty="0" err="1"/>
              <a:t>Arduino</a:t>
            </a:r>
            <a:r>
              <a:rPr lang="tr-TR" dirty="0"/>
              <a:t> UNO (ATMEGA 328P)</a:t>
            </a:r>
          </a:p>
          <a:p>
            <a:r>
              <a:rPr lang="tr-TR" dirty="0"/>
              <a:t>X1 5V </a:t>
            </a:r>
            <a:r>
              <a:rPr lang="tr-TR" dirty="0" err="1"/>
              <a:t>power</a:t>
            </a:r>
            <a:r>
              <a:rPr lang="tr-TR" dirty="0"/>
              <a:t> </a:t>
            </a:r>
            <a:r>
              <a:rPr lang="tr-TR" dirty="0" err="1"/>
              <a:t>supply</a:t>
            </a:r>
            <a:endParaRPr lang="tr-TR" dirty="0"/>
          </a:p>
          <a:p>
            <a:r>
              <a:rPr lang="tr-TR" dirty="0" err="1"/>
              <a:t>IRremote</a:t>
            </a:r>
            <a:r>
              <a:rPr lang="tr-TR" dirty="0"/>
              <a:t>_-</a:t>
            </a:r>
            <a:r>
              <a:rPr lang="tr-TR" dirty="0" err="1"/>
              <a:t>master</a:t>
            </a:r>
            <a:r>
              <a:rPr lang="tr-TR" dirty="0"/>
              <a:t> </a:t>
            </a:r>
            <a:r>
              <a:rPr lang="tr-TR" dirty="0" err="1"/>
              <a:t>library</a:t>
            </a:r>
            <a:r>
              <a:rPr lang="tr-TR" dirty="0"/>
              <a:t> (</a:t>
            </a:r>
            <a:r>
              <a:rPr lang="tr-TR" dirty="0" err="1"/>
              <a:t>external</a:t>
            </a:r>
            <a:r>
              <a:rPr lang="tr-TR" dirty="0"/>
              <a:t> </a:t>
            </a:r>
            <a:r>
              <a:rPr lang="tr-TR" dirty="0" err="1"/>
              <a:t>lib</a:t>
            </a:r>
            <a:r>
              <a:rPr lang="tr-TR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1720971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FCC2E13-7538-424C-9EEC-A29C07AA3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ARDUINO CODES</a:t>
            </a:r>
          </a:p>
        </p:txBody>
      </p:sp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2D1D9526-C6E9-4F9C-AD51-AD379D01C0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80" y="609600"/>
            <a:ext cx="4521478" cy="5181600"/>
          </a:xfrm>
        </p:spPr>
      </p:pic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970CE54A-87D6-42B6-8AAD-36B5501A1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tr-TR" dirty="0" err="1"/>
              <a:t>Setup</a:t>
            </a:r>
            <a:r>
              <a:rPr lang="tr-TR" dirty="0"/>
              <a:t> </a:t>
            </a:r>
          </a:p>
          <a:p>
            <a:pPr algn="l"/>
            <a:r>
              <a:rPr lang="tr-TR" dirty="0"/>
              <a:t>&amp; </a:t>
            </a:r>
          </a:p>
          <a:p>
            <a:pPr algn="l"/>
            <a:r>
              <a:rPr lang="tr-TR" dirty="0" err="1"/>
              <a:t>Declearing</a:t>
            </a:r>
            <a:r>
              <a:rPr lang="tr-TR" dirty="0"/>
              <a:t> </a:t>
            </a:r>
            <a:r>
              <a:rPr lang="tr-TR" dirty="0" err="1"/>
              <a:t>library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IR-</a:t>
            </a:r>
            <a:r>
              <a:rPr lang="tr-TR" dirty="0" err="1"/>
              <a:t>remotes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5075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4CF2C8E-AFAA-476B-90EB-CAA32CFAF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ARDUINO CODES</a:t>
            </a:r>
            <a:endParaRPr lang="tr-TR" sz="4000" b="1" dirty="0"/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5E3170C2-DAAC-4D2F-945A-09CBD5092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440" y="609600"/>
            <a:ext cx="2513357" cy="5181600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25BFA42-D259-4B0A-A209-EE92A7644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4" y="2501856"/>
            <a:ext cx="3706889" cy="3359681"/>
          </a:xfrm>
        </p:spPr>
        <p:txBody>
          <a:bodyPr/>
          <a:lstStyle/>
          <a:p>
            <a:pPr algn="l"/>
            <a:endParaRPr lang="tr-TR" dirty="0"/>
          </a:p>
          <a:p>
            <a:pPr algn="l"/>
            <a:r>
              <a:rPr lang="tr-TR" dirty="0" err="1"/>
              <a:t>Initialization</a:t>
            </a:r>
            <a:r>
              <a:rPr lang="tr-TR" dirty="0"/>
              <a:t> of </a:t>
            </a:r>
            <a:r>
              <a:rPr lang="tr-TR" dirty="0" err="1"/>
              <a:t>remote’s</a:t>
            </a:r>
            <a:r>
              <a:rPr lang="tr-TR" dirty="0"/>
              <a:t> </a:t>
            </a:r>
            <a:r>
              <a:rPr lang="tr-TR" dirty="0" err="1"/>
              <a:t>variables</a:t>
            </a:r>
            <a:r>
              <a:rPr lang="tr-TR" dirty="0"/>
              <a:t>.</a:t>
            </a:r>
          </a:p>
          <a:p>
            <a:pPr algn="l"/>
            <a:r>
              <a:rPr lang="tr-TR" dirty="0" err="1"/>
              <a:t>These</a:t>
            </a:r>
            <a:r>
              <a:rPr lang="tr-TR" dirty="0"/>
              <a:t> </a:t>
            </a:r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variables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my</a:t>
            </a:r>
            <a:r>
              <a:rPr lang="tr-TR" dirty="0"/>
              <a:t> </a:t>
            </a:r>
            <a:r>
              <a:rPr lang="tr-TR" dirty="0" err="1"/>
              <a:t>own</a:t>
            </a:r>
            <a:r>
              <a:rPr lang="tr-TR" dirty="0"/>
              <a:t> </a:t>
            </a:r>
            <a:r>
              <a:rPr lang="tr-TR" dirty="0" err="1"/>
              <a:t>devices</a:t>
            </a:r>
            <a:r>
              <a:rPr lang="tr-T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02496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D697E2C-F800-4FD0-A51D-F65FA8C7C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AIM OF THE PROGRAM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0AD3D36-5728-4C89-9FB4-ADF799553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Project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builded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for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lecture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work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Project is an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house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control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application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arduino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C#.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dirty="0" err="1"/>
              <a:t>This</a:t>
            </a:r>
            <a:r>
              <a:rPr lang="tr-TR" dirty="0"/>
              <a:t> program is </a:t>
            </a:r>
            <a:r>
              <a:rPr lang="tr-TR" dirty="0" err="1"/>
              <a:t>designed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worker</a:t>
            </a:r>
            <a:r>
              <a:rPr lang="tr-TR" dirty="0"/>
              <a:t> </a:t>
            </a:r>
            <a:r>
              <a:rPr lang="tr-TR" dirty="0" err="1"/>
              <a:t>women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men,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control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house</a:t>
            </a:r>
            <a:r>
              <a:rPr lang="tr-TR" dirty="0"/>
              <a:t>. </a:t>
            </a:r>
          </a:p>
          <a:p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process</a:t>
            </a:r>
            <a:r>
              <a:rPr lang="tr-TR" dirty="0"/>
              <a:t>, </a:t>
            </a:r>
            <a:r>
              <a:rPr lang="tr-TR" dirty="0" err="1"/>
              <a:t>they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connect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device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house</a:t>
            </a:r>
            <a:r>
              <a:rPr lang="tr-T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271681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AF74A19-8024-4E4B-BD2E-48BB44D95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ARDUINO CODES</a:t>
            </a:r>
            <a:endParaRPr lang="tr-TR" sz="4000" b="1" dirty="0"/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CDC6D781-0582-4E22-B2F0-3E063A30E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034" y="609600"/>
            <a:ext cx="3974169" cy="5181600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3F9AC2D-AC4E-49EC-AA2C-89DB35070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4" y="2537025"/>
            <a:ext cx="3706889" cy="3359681"/>
          </a:xfrm>
        </p:spPr>
        <p:txBody>
          <a:bodyPr/>
          <a:lstStyle/>
          <a:p>
            <a:endParaRPr lang="tr-TR" dirty="0"/>
          </a:p>
          <a:p>
            <a:pPr algn="l"/>
            <a:r>
              <a:rPr lang="tr-TR" dirty="0" err="1"/>
              <a:t>Void</a:t>
            </a:r>
            <a:r>
              <a:rPr lang="tr-TR" dirty="0"/>
              <a:t> </a:t>
            </a:r>
            <a:r>
              <a:rPr lang="tr-TR" dirty="0" err="1"/>
              <a:t>loop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sending</a:t>
            </a:r>
            <a:r>
              <a:rPr lang="tr-TR" dirty="0"/>
              <a:t> data </a:t>
            </a:r>
            <a:r>
              <a:rPr lang="tr-TR" dirty="0" err="1"/>
              <a:t>codes</a:t>
            </a:r>
            <a:r>
              <a:rPr lang="tr-TR" dirty="0"/>
              <a:t> </a:t>
            </a:r>
            <a:r>
              <a:rPr lang="tr-TR" dirty="0" err="1"/>
              <a:t>examples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5999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08EED82-E640-4D8F-9C9C-44BBF4237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ARDUINO CODES</a:t>
            </a:r>
            <a:endParaRPr lang="tr-TR" sz="4000" b="1" dirty="0"/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6DB0FA5A-2A08-4979-A85C-9CD5895F7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252" y="609600"/>
            <a:ext cx="3313733" cy="5181600"/>
          </a:xfrm>
        </p:spPr>
      </p:pic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35ED28E-0F83-46A1-A831-4CCEB0003D7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tr-TR" dirty="0"/>
          </a:p>
          <a:p>
            <a:pPr algn="l"/>
            <a:r>
              <a:rPr lang="tr-TR" dirty="0"/>
              <a:t>TV </a:t>
            </a:r>
            <a:r>
              <a:rPr lang="tr-TR" dirty="0" err="1"/>
              <a:t>remote</a:t>
            </a:r>
            <a:r>
              <a:rPr lang="tr-TR" dirty="0"/>
              <a:t> </a:t>
            </a:r>
            <a:r>
              <a:rPr lang="tr-TR" dirty="0" err="1"/>
              <a:t>sending</a:t>
            </a:r>
            <a:r>
              <a:rPr lang="tr-TR" dirty="0"/>
              <a:t> data </a:t>
            </a:r>
            <a:r>
              <a:rPr lang="tr-TR" dirty="0" err="1"/>
              <a:t>codes</a:t>
            </a:r>
            <a:r>
              <a:rPr lang="tr-TR" dirty="0"/>
              <a:t> </a:t>
            </a:r>
            <a:r>
              <a:rPr lang="tr-TR" dirty="0" err="1"/>
              <a:t>examples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577548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7A71ADE-779E-427B-8F8E-ADE101717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ARDUINO PART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66665A8E-E148-4964-B921-950038644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815" y="1802301"/>
            <a:ext cx="6115721" cy="4059237"/>
          </a:xfrm>
        </p:spPr>
      </p:pic>
    </p:spTree>
    <p:extLst>
      <p:ext uri="{BB962C8B-B14F-4D97-AF65-F5344CB8AC3E}">
        <p14:creationId xmlns:p14="http://schemas.microsoft.com/office/powerpoint/2010/main" val="2465101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911402F-E81D-41E4-AB94-92BD93C49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5" y="307848"/>
            <a:ext cx="3706889" cy="1821918"/>
          </a:xfrm>
        </p:spPr>
        <p:txBody>
          <a:bodyPr>
            <a:normAutofit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PPROJECT SIMULATION</a:t>
            </a:r>
          </a:p>
        </p:txBody>
      </p:sp>
      <p:pic>
        <p:nvPicPr>
          <p:cNvPr id="7" name="2021-01-03 23-36-38">
            <a:hlinkClick r:id="" action="ppaction://media"/>
            <a:extLst>
              <a:ext uri="{FF2B5EF4-FFF2-40B4-BE49-F238E27FC236}">
                <a16:creationId xmlns:a16="http://schemas.microsoft.com/office/drawing/2014/main" id="{22D660CB-EF99-4E68-9416-85BF241CCE6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52004" y="635794"/>
            <a:ext cx="8394881" cy="4722120"/>
          </a:xfrm>
        </p:spPr>
      </p:pic>
      <p:sp>
        <p:nvSpPr>
          <p:cNvPr id="8" name="Metin Yer Tutucusu 7">
            <a:extLst>
              <a:ext uri="{FF2B5EF4-FFF2-40B4-BE49-F238E27FC236}">
                <a16:creationId xmlns:a16="http://schemas.microsoft.com/office/drawing/2014/main" id="{F13C5B89-AD2C-4717-8148-A601748CE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115" y="2422374"/>
            <a:ext cx="3706889" cy="3359681"/>
          </a:xfrm>
        </p:spPr>
        <p:txBody>
          <a:bodyPr/>
          <a:lstStyle/>
          <a:p>
            <a:endParaRPr lang="tr-TR" dirty="0"/>
          </a:p>
          <a:p>
            <a:pPr algn="l"/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remote</a:t>
            </a:r>
            <a:r>
              <a:rPr lang="tr-TR" dirty="0"/>
              <a:t> </a:t>
            </a:r>
            <a:r>
              <a:rPr lang="tr-TR" dirty="0" err="1"/>
              <a:t>controllers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working</a:t>
            </a:r>
            <a:r>
              <a:rPr lang="tr-TR" dirty="0"/>
              <a:t> but it </a:t>
            </a:r>
            <a:r>
              <a:rPr lang="tr-TR" dirty="0" err="1"/>
              <a:t>can’t</a:t>
            </a:r>
            <a:r>
              <a:rPr lang="tr-TR" dirty="0"/>
              <a:t> be </a:t>
            </a:r>
            <a:r>
              <a:rPr lang="tr-TR" dirty="0" err="1"/>
              <a:t>simulated</a:t>
            </a:r>
            <a:r>
              <a:rPr lang="tr-TR" dirty="0"/>
              <a:t> on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simulation</a:t>
            </a:r>
            <a:r>
              <a:rPr lang="tr-TR" dirty="0"/>
              <a:t> </a:t>
            </a:r>
            <a:r>
              <a:rPr lang="tr-TR" dirty="0" err="1"/>
              <a:t>app</a:t>
            </a:r>
            <a:r>
              <a:rPr lang="tr-TR" dirty="0"/>
              <a:t> </a:t>
            </a:r>
            <a:r>
              <a:rPr lang="tr-TR" dirty="0" err="1"/>
              <a:t>because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library</a:t>
            </a:r>
            <a:r>
              <a:rPr lang="tr-TR" dirty="0"/>
              <a:t> of IR </a:t>
            </a:r>
            <a:r>
              <a:rPr lang="tr-TR" dirty="0" err="1"/>
              <a:t>controller</a:t>
            </a:r>
            <a:r>
              <a:rPr lang="tr-TR" dirty="0"/>
              <a:t> is not </a:t>
            </a:r>
            <a:r>
              <a:rPr lang="tr-TR" dirty="0" err="1"/>
              <a:t>declarated</a:t>
            </a:r>
            <a:r>
              <a:rPr lang="tr-TR" dirty="0"/>
              <a:t> in </a:t>
            </a:r>
            <a:r>
              <a:rPr lang="tr-TR" dirty="0" err="1"/>
              <a:t>simulator</a:t>
            </a:r>
            <a:r>
              <a:rPr lang="tr-TR" dirty="0"/>
              <a:t>. </a:t>
            </a:r>
            <a:r>
              <a:rPr lang="tr-TR" dirty="0" err="1"/>
              <a:t>And</a:t>
            </a:r>
            <a:r>
              <a:rPr lang="tr-TR" dirty="0"/>
              <a:t> it </a:t>
            </a:r>
            <a:r>
              <a:rPr lang="tr-TR" dirty="0" err="1"/>
              <a:t>does</a:t>
            </a:r>
            <a:r>
              <a:rPr lang="tr-TR" dirty="0"/>
              <a:t> not </a:t>
            </a:r>
            <a:r>
              <a:rPr lang="tr-TR" dirty="0" err="1"/>
              <a:t>support</a:t>
            </a:r>
            <a:r>
              <a:rPr lang="tr-TR" dirty="0"/>
              <a:t> </a:t>
            </a:r>
            <a:r>
              <a:rPr lang="tr-TR" dirty="0" err="1"/>
              <a:t>upload</a:t>
            </a:r>
            <a:r>
              <a:rPr lang="tr-TR" dirty="0"/>
              <a:t>.</a:t>
            </a:r>
          </a:p>
          <a:p>
            <a:pPr algn="l"/>
            <a:r>
              <a:rPr lang="tr-TR" dirty="0"/>
              <a:t>But I </a:t>
            </a:r>
            <a:r>
              <a:rPr lang="tr-TR" dirty="0" err="1"/>
              <a:t>did</a:t>
            </a:r>
            <a:r>
              <a:rPr lang="tr-TR" dirty="0"/>
              <a:t> </a:t>
            </a:r>
            <a:r>
              <a:rPr lang="tr-TR" dirty="0" err="1"/>
              <a:t>proof</a:t>
            </a:r>
            <a:r>
              <a:rPr lang="tr-TR" dirty="0"/>
              <a:t> </a:t>
            </a:r>
            <a:r>
              <a:rPr lang="tr-TR" dirty="0" err="1"/>
              <a:t>it’s</a:t>
            </a:r>
            <a:r>
              <a:rPr lang="tr-TR" dirty="0"/>
              <a:t> </a:t>
            </a:r>
            <a:r>
              <a:rPr lang="tr-TR" dirty="0" err="1"/>
              <a:t>working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class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28804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9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D211CAC-28CA-4002-8F87-3E3853DFB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55798"/>
            <a:ext cx="12191999" cy="946404"/>
          </a:xfrm>
        </p:spPr>
        <p:txBody>
          <a:bodyPr>
            <a:normAutofit/>
          </a:bodyPr>
          <a:lstStyle/>
          <a:p>
            <a:pPr marL="36900" indent="0" algn="ctr">
              <a:buNone/>
            </a:pPr>
            <a:r>
              <a:rPr lang="en-US" sz="55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THANKS FOR YOUR TIME TO ME</a:t>
            </a:r>
            <a:endParaRPr lang="tr-TR" sz="55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979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682380E-6748-403B-BA45-94F89482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4361590" cy="2573215"/>
          </a:xfrm>
        </p:spPr>
        <p:txBody>
          <a:bodyPr>
            <a:normAutofit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</a:t>
            </a:r>
            <a:r>
              <a:rPr lang="tr-TR" sz="4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</a:t>
            </a:r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r-TR" sz="4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</a:t>
            </a:r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</a:p>
        </p:txBody>
      </p:sp>
      <p:graphicFrame>
        <p:nvGraphicFramePr>
          <p:cNvPr id="28" name="İçerik Yer Tutucusu 27">
            <a:extLst>
              <a:ext uri="{FF2B5EF4-FFF2-40B4-BE49-F238E27FC236}">
                <a16:creationId xmlns:a16="http://schemas.microsoft.com/office/drawing/2014/main" id="{A3EAED8C-BDA5-4514-A83F-E47762A28C4B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3287265"/>
              </p:ext>
            </p:extLst>
          </p:nvPr>
        </p:nvGraphicFramePr>
        <p:xfrm>
          <a:off x="3046413" y="1731963"/>
          <a:ext cx="6089650" cy="4059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 Eşlem Resmi" r:id="rId2" imgW="0" imgH="0" progId="Paint.Picture">
                  <p:embed/>
                </p:oleObj>
              </mc:Choice>
              <mc:Fallback>
                <p:oleObj name="Bit Eşlem Resmi" r:id="rId2" imgW="0" imgH="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3046413" y="1731963"/>
                        <a:ext cx="6089650" cy="4059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0" name="Resim 49">
            <a:extLst>
              <a:ext uri="{FF2B5EF4-FFF2-40B4-BE49-F238E27FC236}">
                <a16:creationId xmlns:a16="http://schemas.microsoft.com/office/drawing/2014/main" id="{BDAA6C26-6E2C-4DA8-A122-B75D887E3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401" y="102194"/>
            <a:ext cx="3478024" cy="665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02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10E8F3E-5F5D-4B8F-887B-A1F1A78D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MAIN SCREEN OF THE PROGRAM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E3B60F2-41D8-402C-8E1F-EDE97421D8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10" y="1969355"/>
            <a:ext cx="5438634" cy="4059237"/>
          </a:xfr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8B5BB46D-37C7-41D4-A273-6933F92B0A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69355"/>
            <a:ext cx="5438633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488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44A12C-BE89-492E-8C31-40E1F671F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706889" cy="3147647"/>
          </a:xfrm>
        </p:spPr>
        <p:txBody>
          <a:bodyPr>
            <a:noAutofit/>
          </a:bodyPr>
          <a:lstStyle/>
          <a:p>
            <a:r>
              <a:rPr lang="tr-TR" sz="40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FORM2:</a:t>
            </a:r>
            <a:br>
              <a:rPr lang="tr-TR" sz="40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tr-TR" sz="40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TV REMOTE CONTROL SCREEN</a:t>
            </a:r>
            <a:endParaRPr lang="tr-TR" sz="4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541FDE65-7B29-41A1-857F-3C3A55A2CC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120" y="182598"/>
            <a:ext cx="3459780" cy="6492803"/>
          </a:xfr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24FA3201-BA27-4A64-9DAE-DC73E9D3A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009" y="182598"/>
            <a:ext cx="3459780" cy="649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09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CF76968-1AEA-4C91-BDDE-155A06B19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FORM3: PORT FINDING GUIDE SCREEN</a:t>
            </a:r>
            <a:endParaRPr lang="tr-TR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56295A33-5751-46DF-A01A-3B0F17E280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248" y="886904"/>
            <a:ext cx="6411912" cy="4904295"/>
          </a:xfrm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768D3B26-0436-44D1-BA3E-813203C07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9051"/>
            <a:ext cx="5347797" cy="143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654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B88043-1639-499C-BB8A-7D45E703A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4132990" cy="3021623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ESTABLISHING THE FOUNDATION OF THE PROJECT</a:t>
            </a:r>
            <a:endParaRPr lang="tr-TR" sz="4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3B1D77DF-EE60-42B8-8F18-6322EC9F6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274" y="609600"/>
            <a:ext cx="4495690" cy="5181600"/>
          </a:xfrm>
        </p:spPr>
      </p:pic>
      <p:sp>
        <p:nvSpPr>
          <p:cNvPr id="6" name="Metin Yer Tutucusu 5">
            <a:extLst>
              <a:ext uri="{FF2B5EF4-FFF2-40B4-BE49-F238E27FC236}">
                <a16:creationId xmlns:a16="http://schemas.microsoft.com/office/drawing/2014/main" id="{120A903A-AFC3-4CF3-A1C8-0052A76B2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5" y="3631222"/>
            <a:ext cx="4132990" cy="2159977"/>
          </a:xfrm>
        </p:spPr>
        <p:txBody>
          <a:bodyPr/>
          <a:lstStyle/>
          <a:p>
            <a:pPr algn="l"/>
            <a:endParaRPr lang="tr-TR" dirty="0"/>
          </a:p>
          <a:p>
            <a:pPr algn="l"/>
            <a:r>
              <a:rPr lang="tr-TR" dirty="0" err="1"/>
              <a:t>Serial</a:t>
            </a:r>
            <a:r>
              <a:rPr lang="tr-TR" dirty="0"/>
              <a:t> Port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some</a:t>
            </a:r>
            <a:r>
              <a:rPr lang="tr-TR" dirty="0"/>
              <a:t> </a:t>
            </a:r>
            <a:r>
              <a:rPr lang="tr-TR" dirty="0" err="1"/>
              <a:t>variables</a:t>
            </a:r>
            <a:r>
              <a:rPr lang="tr-TR" dirty="0"/>
              <a:t> </a:t>
            </a:r>
            <a:r>
              <a:rPr lang="tr-TR" dirty="0" err="1"/>
              <a:t>declaration</a:t>
            </a:r>
            <a:endParaRPr lang="tr-TR" dirty="0"/>
          </a:p>
          <a:p>
            <a:pPr algn="l"/>
            <a:r>
              <a:rPr lang="tr-TR" dirty="0" err="1"/>
              <a:t>Btn_drm</a:t>
            </a:r>
            <a:r>
              <a:rPr lang="tr-TR" dirty="0"/>
              <a:t> </a:t>
            </a:r>
            <a:r>
              <a:rPr lang="tr-TR" dirty="0" err="1"/>
              <a:t>array</a:t>
            </a:r>
            <a:r>
              <a:rPr lang="tr-TR" dirty="0"/>
              <a:t> is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change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</a:t>
            </a:r>
            <a:r>
              <a:rPr lang="tr-TR" dirty="0" err="1"/>
              <a:t>indexes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declear</a:t>
            </a:r>
            <a:r>
              <a:rPr lang="tr-TR" dirty="0"/>
              <a:t> </a:t>
            </a:r>
            <a:r>
              <a:rPr lang="tr-TR" dirty="0" err="1"/>
              <a:t>button</a:t>
            </a:r>
            <a:r>
              <a:rPr lang="tr-TR" dirty="0"/>
              <a:t> </a:t>
            </a:r>
            <a:r>
              <a:rPr lang="tr-TR" dirty="0" err="1"/>
              <a:t>states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device</a:t>
            </a:r>
            <a:r>
              <a:rPr lang="tr-TR" dirty="0"/>
              <a:t>.</a:t>
            </a:r>
          </a:p>
          <a:p>
            <a:pPr algn="l"/>
            <a:r>
              <a:rPr lang="tr-TR" dirty="0"/>
              <a:t>I set </a:t>
            </a:r>
            <a:r>
              <a:rPr lang="tr-TR" dirty="0" err="1"/>
              <a:t>the</a:t>
            </a:r>
            <a:r>
              <a:rPr lang="tr-TR" dirty="0"/>
              <a:t> time limit </a:t>
            </a:r>
            <a:r>
              <a:rPr lang="tr-TR" dirty="0" err="1"/>
              <a:t>maximum</a:t>
            </a:r>
            <a:r>
              <a:rPr lang="tr-TR" dirty="0"/>
              <a:t> 6.5 </a:t>
            </a:r>
            <a:r>
              <a:rPr lang="tr-TR" dirty="0" err="1"/>
              <a:t>hours</a:t>
            </a:r>
            <a:r>
              <a:rPr lang="tr-TR" dirty="0"/>
              <a:t>.</a:t>
            </a:r>
          </a:p>
          <a:p>
            <a:pPr algn="l"/>
            <a:r>
              <a:rPr lang="tr-TR" dirty="0"/>
              <a:t>390 / 60 = 6.5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77061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24CA5D6-4BE6-4990-A03E-FFAE44C9C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EXAMPLE CODE FOR BUTTONS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7CA0C891-BAFD-423E-AD7F-C30B9D559C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55" y="2158945"/>
            <a:ext cx="11866490" cy="3854994"/>
          </a:xfrm>
        </p:spPr>
      </p:pic>
    </p:spTree>
    <p:extLst>
      <p:ext uri="{BB962C8B-B14F-4D97-AF65-F5344CB8AC3E}">
        <p14:creationId xmlns:p14="http://schemas.microsoft.com/office/powerpoint/2010/main" val="2795136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95D9EB3-27FE-4052-A47A-D69D0C66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13946"/>
            <a:ext cx="10353762" cy="970450"/>
          </a:xfrm>
        </p:spPr>
        <p:txBody>
          <a:bodyPr/>
          <a:lstStyle/>
          <a:p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OF </a:t>
            </a:r>
            <a:r>
              <a:rPr lang="tr-T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button13</a:t>
            </a:r>
            <a:r>
              <a:rPr lang="tr-T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tr-TR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BUTTON</a:t>
            </a:r>
            <a:endParaRPr lang="tr-TR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EC655D4B-65D2-4DAB-AF35-0D10D5F7C7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106" y="1036742"/>
            <a:ext cx="8181271" cy="5607312"/>
          </a:xfrm>
        </p:spPr>
      </p:pic>
    </p:spTree>
    <p:extLst>
      <p:ext uri="{BB962C8B-B14F-4D97-AF65-F5344CB8AC3E}">
        <p14:creationId xmlns:p14="http://schemas.microsoft.com/office/powerpoint/2010/main" val="9497982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urşun Rengi">
  <a:themeElements>
    <a:clrScheme name="Kurşun Rengi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Kurşun Rengi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urşun Rengi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TM04033929[[fn=Kurşun Rengi]]</Template>
  <TotalTime>237</TotalTime>
  <Words>451</Words>
  <Application>Microsoft Office PowerPoint</Application>
  <PresentationFormat>Geniş ekran</PresentationFormat>
  <Paragraphs>63</Paragraphs>
  <Slides>24</Slides>
  <Notes>0</Notes>
  <HiddenSlides>0</HiddenSlides>
  <MMClips>1</MMClips>
  <ScaleCrop>false</ScaleCrop>
  <HeadingPairs>
    <vt:vector size="8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24</vt:i4>
      </vt:variant>
    </vt:vector>
  </HeadingPairs>
  <TitlesOfParts>
    <vt:vector size="31" baseType="lpstr">
      <vt:lpstr>Calisto MT</vt:lpstr>
      <vt:lpstr>Consolas</vt:lpstr>
      <vt:lpstr>Tahoma</vt:lpstr>
      <vt:lpstr>Times New Roman</vt:lpstr>
      <vt:lpstr>Wingdings 2</vt:lpstr>
      <vt:lpstr>Kurşun Rengi</vt:lpstr>
      <vt:lpstr>Paintbrush Resmi</vt:lpstr>
      <vt:lpstr>House Control</vt:lpstr>
      <vt:lpstr>AIM OF THE PROGRAM</vt:lpstr>
      <vt:lpstr>How to work?</vt:lpstr>
      <vt:lpstr>MAIN SCREEN OF THE PROGRAM</vt:lpstr>
      <vt:lpstr>FORM2:  TV REMOTE CONTROL SCREEN</vt:lpstr>
      <vt:lpstr>FORM3: PORT FINDING GUIDE SCREEN</vt:lpstr>
      <vt:lpstr>ESTABLISHING THE FOUNDATION OF THE PROJECT</vt:lpstr>
      <vt:lpstr>AN EXAMPLE CODE FOR BUTTONS</vt:lpstr>
      <vt:lpstr>CODE OF button13 BUTTON</vt:lpstr>
      <vt:lpstr>CODE OF button16 BUTTON</vt:lpstr>
      <vt:lpstr>CODE OF TIMER TICK</vt:lpstr>
      <vt:lpstr>COM PORT SELECTION AND STARTING THE COMMUNICATION</vt:lpstr>
      <vt:lpstr>CODE OF  trackBar1 </vt:lpstr>
      <vt:lpstr>CODE OF  button20 </vt:lpstr>
      <vt:lpstr>INITIALIZATION THE FOUNDATION OF THE PROJECT</vt:lpstr>
      <vt:lpstr>AN EXAMPLE CODE FOR BUTTONS IN FORM2</vt:lpstr>
      <vt:lpstr>ARDUINO PARTS</vt:lpstr>
      <vt:lpstr>ARDUINO CODES</vt:lpstr>
      <vt:lpstr>ARDUINO CODES</vt:lpstr>
      <vt:lpstr>ARDUINO CODES</vt:lpstr>
      <vt:lpstr>ARDUINO CODES</vt:lpstr>
      <vt:lpstr>ARDUINO PART</vt:lpstr>
      <vt:lpstr>PPROJECT SIMULATION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Control</dc:title>
  <dc:creator>Alperen KAYA</dc:creator>
  <cp:lastModifiedBy>Alperen KAYA</cp:lastModifiedBy>
  <cp:revision>17</cp:revision>
  <dcterms:created xsi:type="dcterms:W3CDTF">2021-01-03T17:06:55Z</dcterms:created>
  <dcterms:modified xsi:type="dcterms:W3CDTF">2021-01-03T21:04:27Z</dcterms:modified>
</cp:coreProperties>
</file>

<file path=docProps/thumbnail.jpeg>
</file>